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160" y="-13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23444" y="211328"/>
            <a:ext cx="6611112" cy="36189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48176" y="550335"/>
            <a:ext cx="6172200" cy="3191933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00200" y="4072467"/>
            <a:ext cx="4920176" cy="2531533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171950" y="9401895"/>
            <a:ext cx="2251710" cy="396240"/>
          </a:xfrm>
        </p:spPr>
        <p:txBody>
          <a:bodyPr vert="horz" rtlCol="0"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479214" y="9401895"/>
            <a:ext cx="348216" cy="3962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200150" y="9401895"/>
            <a:ext cx="2930598" cy="39624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1294" y="2057738"/>
            <a:ext cx="600075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0096" y="4719659"/>
            <a:ext cx="555498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82" y="719666"/>
            <a:ext cx="5829300" cy="3944789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748919"/>
            <a:ext cx="5829300" cy="2180695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4171950" y="9408634"/>
            <a:ext cx="2251710" cy="396240"/>
          </a:xfrm>
        </p:spPr>
        <p:txBody>
          <a:bodyPr vert="horz" rtlCol="0"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479214" y="9408634"/>
            <a:ext cx="348216" cy="3962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200150" y="9408634"/>
            <a:ext cx="2930598" cy="39624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77440"/>
            <a:ext cx="3028950" cy="65379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77440"/>
            <a:ext cx="3028950" cy="65379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80810" y="9409932"/>
            <a:ext cx="348216" cy="396240"/>
          </a:xfrm>
        </p:spPr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294" y="2057738"/>
            <a:ext cx="600075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2558" y="3127534"/>
            <a:ext cx="281178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3600450" y="3127534"/>
            <a:ext cx="281178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925"/>
            <a:ext cx="6172200" cy="1651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217385"/>
            <a:ext cx="3031331" cy="924101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412067"/>
            <a:ext cx="3030141" cy="5693658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412067"/>
            <a:ext cx="3031331" cy="569365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0810" y="9409932"/>
            <a:ext cx="348216" cy="396240"/>
          </a:xfrm>
        </p:spPr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5759"/>
            <a:ext cx="6172200" cy="1651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1294" y="2057738"/>
            <a:ext cx="600075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93164" y="1527725"/>
            <a:ext cx="2811780" cy="1320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2352" y="440267"/>
            <a:ext cx="2948940" cy="1100667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722352" y="1599809"/>
            <a:ext cx="2948940" cy="1540933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1450" y="3191933"/>
            <a:ext cx="6499842" cy="574548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171950" y="9408634"/>
            <a:ext cx="2251710" cy="396240"/>
          </a:xfrm>
        </p:spPr>
        <p:txBody>
          <a:bodyPr vert="horz" rtlCol="0"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479214" y="9408634"/>
            <a:ext cx="348216" cy="3962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200150" y="9408634"/>
            <a:ext cx="2930598" cy="39624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0332" y="6824134"/>
            <a:ext cx="4114800" cy="959885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0332" y="7784019"/>
            <a:ext cx="4114800" cy="1317702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228600" y="360915"/>
            <a:ext cx="6400800" cy="62738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4171950" y="9401895"/>
            <a:ext cx="2251710" cy="396240"/>
          </a:xfrm>
        </p:spPr>
        <p:txBody>
          <a:bodyPr vert="horz" rtlCol="0"/>
          <a:lstStyle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479214" y="9401895"/>
            <a:ext cx="348216" cy="3962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200150" y="9401895"/>
            <a:ext cx="2930598" cy="39624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23444" y="212456"/>
            <a:ext cx="6608135" cy="9483344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71550" y="9245600"/>
            <a:ext cx="3159198" cy="39624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171950" y="9245600"/>
            <a:ext cx="2251710" cy="39624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7F49DC7-F0FE-439D-B15F-228DF490E699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479214" y="9409932"/>
            <a:ext cx="348216" cy="39624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8741582-3C63-4DF1-8E37-EE5ECB60B5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2900" y="366219"/>
            <a:ext cx="6172200" cy="1651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2900" y="2377898"/>
            <a:ext cx="6172200" cy="653796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5181601"/>
            <a:ext cx="6858000" cy="4585902"/>
          </a:xfrm>
          <a:prstGeom prst="rect">
            <a:avLst/>
          </a:prstGeom>
          <a:solidFill>
            <a:schemeClr val="accent4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Times New Roman" pitchFamily="18" charset="0"/>
                <a:ea typeface="Adobe Garamond Pro Bold"/>
                <a:cs typeface="Aharoni" pitchFamily="2" charset="-79"/>
              </a:rPr>
              <a:t>	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5D2E29"/>
                </a:solidFill>
                <a:latin typeface="Times New Roman" pitchFamily="18" charset="0"/>
                <a:ea typeface="Adobe Garamond Pro Bold"/>
                <a:cs typeface="Aharoni" pitchFamily="2" charset="-79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The gruesome Aztec practice of mass human sacrifices horrified Hernan Cortez when he entered Tenochtitlan in 1519. Yet these blood thirsty warriors also created a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refined society, powerful sculpture,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magnificently illustrated codices, fine goldwork and brilliant feathered costumes. How did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these two contradictory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aspects co</a:t>
            </a:r>
            <a:r>
              <a:rPr lang="en-US" sz="2400" b="1" dirty="0" smtClean="0">
                <a:solidFill>
                  <a:srgbClr val="5D2E29"/>
                </a:solidFill>
                <a:latin typeface="Papyrus" pitchFamily="66" charset="0"/>
                <a:ea typeface="Adobe Garamond Pro Bold"/>
                <a:cs typeface="Aharoni" pitchFamily="2" charset="-79"/>
              </a:rPr>
              <a:t>-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exist in one people? Come down now to the Aztec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5D2E29"/>
                </a:solidFill>
                <a:effectLst/>
                <a:latin typeface="Papyrus" pitchFamily="66" charset="0"/>
                <a:ea typeface="Adobe Garamond Pro Bold"/>
                <a:cs typeface="Aharoni" pitchFamily="2" charset="-79"/>
              </a:rPr>
              <a:t>Civilization Exhibition to find out!!!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5D2E29"/>
              </a:solidFill>
              <a:effectLst/>
              <a:latin typeface="Papyrus" pitchFamily="66" charset="0"/>
              <a:ea typeface="Adobe Garamond Pro Bold"/>
              <a:cs typeface="Aharoni" pitchFamily="2" charset="-79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5D2E29"/>
              </a:solidFill>
              <a:effectLst/>
              <a:latin typeface="Papyrus" pitchFamily="66" charset="0"/>
              <a:ea typeface="Adobe Garamond Pro Bold"/>
              <a:cs typeface="Aharoni" pitchFamily="2" charset="-79"/>
            </a:endParaRPr>
          </a:p>
        </p:txBody>
      </p:sp>
      <p:pic>
        <p:nvPicPr>
          <p:cNvPr id="9" name="Picture 8" descr="historycollage.jpg"/>
          <p:cNvPicPr>
            <a:picLocks noChangeAspect="1"/>
          </p:cNvPicPr>
          <p:nvPr/>
        </p:nvPicPr>
        <p:blipFill>
          <a:blip r:embed="rId2" cstate="print"/>
          <a:srcRect t="87549"/>
          <a:stretch>
            <a:fillRect/>
          </a:stretch>
        </p:blipFill>
        <p:spPr>
          <a:xfrm>
            <a:off x="0" y="0"/>
            <a:ext cx="6858000" cy="1371600"/>
          </a:xfrm>
          <a:prstGeom prst="rect">
            <a:avLst/>
          </a:prstGeom>
        </p:spPr>
      </p:pic>
      <p:pic>
        <p:nvPicPr>
          <p:cNvPr id="11" name="Picture 10" descr="historycollage.jpg"/>
          <p:cNvPicPr>
            <a:picLocks noChangeAspect="1"/>
          </p:cNvPicPr>
          <p:nvPr/>
        </p:nvPicPr>
        <p:blipFill>
          <a:blip r:embed="rId2" cstate="print"/>
          <a:srcRect b="21984"/>
          <a:stretch>
            <a:fillRect/>
          </a:stretch>
        </p:blipFill>
        <p:spPr>
          <a:xfrm>
            <a:off x="0" y="1371600"/>
            <a:ext cx="6858000" cy="38194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1328856">
            <a:off x="-13504" y="266630"/>
            <a:ext cx="6825124" cy="1446550"/>
          </a:xfrm>
          <a:prstGeom prst="rect">
            <a:avLst/>
          </a:prstGeom>
          <a:effectLst>
            <a:outerShdw blurRad="50800" dist="381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Ancient Civilizations</a:t>
            </a:r>
            <a:endParaRPr lang="en-US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Aztec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030" name="Picture 6" descr="C:\Users\Admin\AppData\Local\Microsoft\Windows\Temporary Internet Files\Content.IE5\NBITEOAR\MC9002270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96400"/>
            <a:ext cx="2514600" cy="405079"/>
          </a:xfrm>
          <a:prstGeom prst="rect">
            <a:avLst/>
          </a:prstGeom>
          <a:noFill/>
        </p:spPr>
      </p:pic>
      <p:pic>
        <p:nvPicPr>
          <p:cNvPr id="1031" name="Picture 7" descr="C:\Users\Admin\AppData\Local\Microsoft\Windows\Temporary Internet Files\Content.IE5\NBITEOAR\MC9002270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6298" y="9296400"/>
            <a:ext cx="2641702" cy="405079"/>
          </a:xfrm>
          <a:prstGeom prst="rect">
            <a:avLst/>
          </a:prstGeom>
          <a:noFill/>
        </p:spPr>
      </p:pic>
      <p:pic>
        <p:nvPicPr>
          <p:cNvPr id="1032" name="Picture 8" descr="C:\Users\Admin\AppData\Local\Microsoft\Windows\Temporary Internet Files\Content.IE5\NBITEOAR\MC90022709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9296400"/>
            <a:ext cx="1752600" cy="40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52</TotalTime>
  <Words>3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Law Family</dc:creator>
  <cp:lastModifiedBy>Law Family</cp:lastModifiedBy>
  <cp:revision>10</cp:revision>
  <dcterms:created xsi:type="dcterms:W3CDTF">2011-07-04T11:09:22Z</dcterms:created>
  <dcterms:modified xsi:type="dcterms:W3CDTF">2011-07-04T12:14:56Z</dcterms:modified>
</cp:coreProperties>
</file>